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342" r:id="rId27"/>
    <p:sldId id="343" r:id="rId28"/>
    <p:sldId id="344" r:id="rId29"/>
    <p:sldId id="337" r:id="rId30"/>
    <p:sldId id="345" r:id="rId31"/>
    <p:sldId id="339" r:id="rId32"/>
    <p:sldId id="340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0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24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11738</TotalTime>
  <Words>1607</Words>
  <Application>Microsoft Office PowerPoint</Application>
  <PresentationFormat>自定义</PresentationFormat>
  <Paragraphs>294</Paragraphs>
  <Slides>57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1262</cp:revision>
  <dcterms:created xsi:type="dcterms:W3CDTF">2013-08-01T12:39:41Z</dcterms:created>
  <dcterms:modified xsi:type="dcterms:W3CDTF">2014-07-23T10:17:24Z</dcterms:modified>
</cp:coreProperties>
</file>